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>
        <p:scale>
          <a:sx n="51" d="100"/>
          <a:sy n="51" d="100"/>
        </p:scale>
        <p:origin x="-15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68952" cy="1152129"/>
          </a:xfrm>
        </p:spPr>
        <p:txBody>
          <a:bodyPr>
            <a:noAutofit/>
          </a:bodyPr>
          <a:lstStyle/>
          <a:p>
            <a:r>
              <a:rPr lang="ru-RU" sz="2800" b="1" dirty="0"/>
              <a:t>Викторина - путешествие </a:t>
            </a:r>
            <a:r>
              <a:rPr lang="ru-RU" sz="2800" b="1" dirty="0" smtClean="0"/>
              <a:t>по </a:t>
            </a:r>
            <a:r>
              <a:rPr lang="ru-RU" sz="2800" b="1" dirty="0"/>
              <a:t>сказкам К.И. </a:t>
            </a:r>
            <a:r>
              <a:rPr lang="ru-RU" sz="2800" b="1" dirty="0" smtClean="0"/>
              <a:t>Чуковского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для детей 2 младшей группы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5812" y="2816171"/>
            <a:ext cx="3600400" cy="2952327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Выполнила</a:t>
            </a:r>
            <a:r>
              <a:rPr lang="ru-RU" sz="2000" dirty="0">
                <a:solidFill>
                  <a:schemeClr val="tx1"/>
                </a:solidFill>
              </a:rPr>
              <a:t>: воспитатель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квалификационной категории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Жданова </a:t>
            </a:r>
            <a:r>
              <a:rPr lang="ru-RU" sz="2000" dirty="0" smtClean="0">
                <a:solidFill>
                  <a:schemeClr val="tx1"/>
                </a:solidFill>
              </a:rPr>
              <a:t>Наталья Юрьевна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детский сад "Северяночка"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012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п. Нижнеангарск</a:t>
            </a:r>
          </a:p>
          <a:p>
            <a:pPr algn="ctr"/>
            <a:r>
              <a:rPr lang="ru-RU" sz="1400" dirty="0"/>
              <a:t>2016г.</a:t>
            </a:r>
          </a:p>
        </p:txBody>
      </p:sp>
      <p:pic>
        <p:nvPicPr>
          <p:cNvPr id="1026" name="Picture 2" descr="G:\портрет Чуковского\Чук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6" y="2636912"/>
            <a:ext cx="4175448" cy="31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4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b="1" u="sng" dirty="0"/>
              <a:t>Цели: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1.Познакомить детей с жизнью и творчеством К. И. Чуковского.</a:t>
            </a:r>
            <a:br>
              <a:rPr lang="ru-RU" dirty="0"/>
            </a:br>
            <a:r>
              <a:rPr lang="ru-RU" dirty="0"/>
              <a:t>2.Развивать мышление, речь, воображение, память.</a:t>
            </a:r>
            <a:br>
              <a:rPr lang="ru-RU" dirty="0"/>
            </a:br>
            <a:r>
              <a:rPr lang="ru-RU" dirty="0"/>
              <a:t>3.Показать детям удивительный мир сказок, их мудрость и красоту.</a:t>
            </a:r>
            <a:br>
              <a:rPr lang="ru-RU" dirty="0"/>
            </a:br>
            <a:r>
              <a:rPr lang="ru-RU" dirty="0"/>
              <a:t>4.В игровой форме вспомнить, повторить и закрепить содержание сказок </a:t>
            </a:r>
          </a:p>
          <a:p>
            <a:pPr marL="137160" indent="0">
              <a:buNone/>
            </a:pPr>
            <a:r>
              <a:rPr lang="ru-RU" dirty="0"/>
              <a:t>К. И. Чуковского.</a:t>
            </a:r>
            <a:br>
              <a:rPr lang="ru-RU" dirty="0"/>
            </a:br>
            <a:r>
              <a:rPr lang="ru-RU" dirty="0"/>
              <a:t>5.Способствовать воспитанию устойчивого интереса к книге.</a:t>
            </a:r>
          </a:p>
          <a:p>
            <a:pPr marL="137160" indent="0">
              <a:buNone/>
            </a:pPr>
            <a:r>
              <a:rPr lang="ru-RU" b="1" u="sng" dirty="0"/>
              <a:t>Материалы: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Портрет К. Чуковского. Детские книги с произведениями К. Чуковского, корзинка с предметами, чемоданчик с лекарствами и инструментами, предметы гигиены (мыло, мочалка, зубная щетка, полотенце), письмо - шутка от </a:t>
            </a:r>
            <a:r>
              <a:rPr lang="ru-RU" dirty="0" err="1"/>
              <a:t>Мойдодыра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b="1" u="sng" dirty="0"/>
              <a:t>Предварительная работа</a:t>
            </a:r>
            <a:r>
              <a:rPr lang="ru-RU" dirty="0"/>
              <a:t>: 1.Чтение сказок К.И. Чуковского.</a:t>
            </a:r>
          </a:p>
          <a:p>
            <a:pPr marL="137160" indent="0">
              <a:buNone/>
            </a:pPr>
            <a:r>
              <a:rPr lang="ru-RU" dirty="0"/>
              <a:t>2. Рассматривание иллюстраций к сказкам.</a:t>
            </a:r>
          </a:p>
          <a:p>
            <a:pPr marL="137160" indent="0">
              <a:buNone/>
            </a:pPr>
            <a:r>
              <a:rPr lang="ru-RU" dirty="0"/>
              <a:t>3. Инсценировка небольших отрывков из знакомых сказок К.И. Чуковского.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9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Михаил\Desktop\2015\отчет по викторине\142_1602\IMG_56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6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тчет по викторине\142_1602\IMG_56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496944" cy="69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56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ихаил\Desktop\2015\отчет по викторине\142_1602\IMG_56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16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тчет по викторине\142_1602\IMG_56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49977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ил\Desktop\2015\отчет по викторине\142_1602\IMG_56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5"/>
            <a:ext cx="4248472" cy="35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97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тчет по викторине\142_1602\IMG_57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9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ил\Desktop\2015\отчет по викторине\142_1602\IMG_5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19628"/>
            <a:ext cx="5317202" cy="35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86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тчет по викторине\142_1602\IMG_57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09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тчет по викторине\142_1602\IMG_57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22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46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Викторина - путешествие по сказкам К.И. Чуковского для детей 2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- путешествие по сказкам К.И. Чуковского для детей 2 младшей группы</dc:title>
  <dc:creator>User</dc:creator>
  <cp:lastModifiedBy>User</cp:lastModifiedBy>
  <cp:revision>3</cp:revision>
  <dcterms:created xsi:type="dcterms:W3CDTF">2017-03-28T05:07:56Z</dcterms:created>
  <dcterms:modified xsi:type="dcterms:W3CDTF">2017-03-28T05:33:29Z</dcterms:modified>
</cp:coreProperties>
</file>