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/>
              <a:t>Детский сад «Северяночка»</a:t>
            </a: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28800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Краткосрочный проект</a:t>
            </a:r>
          </a:p>
          <a:p>
            <a:pPr algn="ctr"/>
            <a:r>
              <a:rPr lang="ru-RU" sz="2800" dirty="0"/>
              <a:t>по правилам пожарной безопасности</a:t>
            </a:r>
          </a:p>
          <a:p>
            <a:pPr algn="ctr"/>
            <a:r>
              <a:rPr lang="ru-RU" sz="2800" dirty="0"/>
              <a:t>в средней группе</a:t>
            </a:r>
          </a:p>
          <a:p>
            <a:pPr algn="ctr"/>
            <a:r>
              <a:rPr lang="ru-RU" sz="2800" dirty="0"/>
              <a:t>«Знает каждый гражданин этот номер «01»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387909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Выполнили воспитатели средней группы:</a:t>
            </a:r>
          </a:p>
          <a:p>
            <a:pPr algn="r"/>
            <a:r>
              <a:rPr lang="ru-RU" dirty="0"/>
              <a:t>Жданова Н.Ю.</a:t>
            </a:r>
          </a:p>
          <a:p>
            <a:pPr algn="r"/>
            <a:r>
              <a:rPr lang="ru-RU" dirty="0"/>
              <a:t>Быстрова Л.Л.</a:t>
            </a:r>
          </a:p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0016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п. Нижнеангарск</a:t>
            </a:r>
          </a:p>
          <a:p>
            <a:pPr algn="ctr"/>
            <a:r>
              <a:rPr lang="ru-RU" dirty="0"/>
              <a:t>2016г.</a:t>
            </a:r>
          </a:p>
        </p:txBody>
      </p:sp>
    </p:spTree>
    <p:extLst>
      <p:ext uri="{BB962C8B-B14F-4D97-AF65-F5344CB8AC3E}">
        <p14:creationId xmlns:p14="http://schemas.microsoft.com/office/powerpoint/2010/main" val="201599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стреча с пожарными\IMG_7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8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ru-RU" sz="2400" b="1" dirty="0"/>
              <a:t>Цель проекта: </a:t>
            </a:r>
            <a:r>
              <a:rPr lang="ru-RU" sz="2400" dirty="0"/>
              <a:t>создание условий для усвоения и закрепления знаний детей о правилах пожарной безопасности в ДОУ. Формирование навыков осознанного безопасного поведения детей, выполнение правил пожарной безопасности.</a:t>
            </a:r>
          </a:p>
          <a:p>
            <a:pPr indent="722313" algn="just"/>
            <a:r>
              <a:rPr lang="ru-RU" sz="2400" b="1" dirty="0"/>
              <a:t>Задачи проекта:</a:t>
            </a:r>
            <a:endParaRPr lang="ru-RU" sz="2400" dirty="0"/>
          </a:p>
          <a:p>
            <a:pPr algn="just"/>
            <a:r>
              <a:rPr lang="ru-RU" sz="2400" dirty="0"/>
              <a:t>- углубить знания детей о правилах пожарной безопасности;</a:t>
            </a:r>
          </a:p>
          <a:p>
            <a:pPr algn="just"/>
            <a:r>
              <a:rPr lang="ru-RU" sz="2400" dirty="0"/>
              <a:t>- формировать знания, умения и навыки безопасного поведения в быту;</a:t>
            </a:r>
          </a:p>
          <a:p>
            <a:pPr algn="just"/>
            <a:r>
              <a:rPr lang="ru-RU" sz="2400" dirty="0"/>
              <a:t>- учить детей набирать номер телефона службы спасения и понятно называть свой адрес;</a:t>
            </a:r>
          </a:p>
          <a:p>
            <a:pPr algn="just"/>
            <a:r>
              <a:rPr lang="ru-RU" sz="2400" dirty="0"/>
              <a:t>- познакомить со средствами пожаротушения </a:t>
            </a:r>
            <a:r>
              <a:rPr lang="ru-RU" sz="2400" i="1" dirty="0"/>
              <a:t>(пена, песок, вода)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- познакомить детей с профессией пожарного;</a:t>
            </a:r>
          </a:p>
          <a:p>
            <a:pPr algn="just"/>
            <a:r>
              <a:rPr lang="ru-RU" sz="2400" dirty="0"/>
              <a:t>- развивать в детях потребность заниматься физической культурой, чтобы быть ловкими и сильными, как пожарные;</a:t>
            </a:r>
          </a:p>
          <a:p>
            <a:pPr algn="just"/>
            <a:r>
              <a:rPr lang="ru-RU" sz="2400" dirty="0"/>
              <a:t>- привлекать родителей к участию в 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319437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стреча с пожарными\IMG_7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8" y="764704"/>
            <a:ext cx="3908418" cy="521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встреча с пожарными\IMG_7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908417" cy="521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66501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Вид проекта</a:t>
            </a:r>
            <a:r>
              <a:rPr lang="ru-RU" sz="2400" dirty="0"/>
              <a:t>: краткосрочный, </a:t>
            </a:r>
            <a:r>
              <a:rPr lang="ru-RU" sz="2400" dirty="0" smtClean="0"/>
              <a:t>творческий</a:t>
            </a:r>
          </a:p>
          <a:p>
            <a:r>
              <a:rPr lang="ru-RU" sz="2400" b="1" dirty="0" smtClean="0"/>
              <a:t>Время</a:t>
            </a:r>
            <a:r>
              <a:rPr lang="ru-RU" sz="2400" b="1" dirty="0"/>
              <a:t> реализации проекта: </a:t>
            </a:r>
            <a:r>
              <a:rPr lang="ru-RU" sz="2400" dirty="0"/>
              <a:t> с 14.11.2016  по </a:t>
            </a:r>
            <a:r>
              <a:rPr lang="ru-RU" sz="2400" dirty="0" smtClean="0"/>
              <a:t>18.11.2016</a:t>
            </a:r>
          </a:p>
          <a:p>
            <a:pPr algn="ctr"/>
            <a:r>
              <a:rPr lang="ru-RU" sz="2400" b="1" u="sng" dirty="0" smtClean="0"/>
              <a:t>Актуальность</a:t>
            </a:r>
            <a:r>
              <a:rPr lang="ru-RU" sz="2400" b="1" u="sng" dirty="0"/>
              <a:t> </a:t>
            </a:r>
            <a:r>
              <a:rPr lang="ru-RU" sz="2400" b="1" u="sng" dirty="0" smtClean="0"/>
              <a:t>проекта</a:t>
            </a:r>
          </a:p>
          <a:p>
            <a:pPr indent="722313" algn="just"/>
            <a:r>
              <a:rPr lang="ru-RU" sz="2400" dirty="0" smtClean="0"/>
              <a:t>Воспитание </a:t>
            </a:r>
            <a:r>
              <a:rPr lang="ru-RU" sz="2400" dirty="0"/>
              <a:t>у дошкольников привычки осторожного обращения с огнем – это не только средство предупреждения пожаров, это борьба за жизнь и здоровье наших детей. Осторожное обращение с огнем должно стать привычкой и сохраниться на всю жизнь. Обучение детей мерам пожарной</a:t>
            </a:r>
            <a:r>
              <a:rPr lang="ru-RU" dirty="0"/>
              <a:t> </a:t>
            </a:r>
            <a:r>
              <a:rPr lang="ru-RU" sz="2400" dirty="0"/>
              <a:t>безопасности с детского сада – это воспитание у них определенных знаний и навыков в области предупреждения пожаров, четкого представления об опасности, которую таит в себе пожар, умение правильно сориентироваться в сложной обстановке. Эта работа должна проводиться регулярно с привлечением наглядности. </a:t>
            </a:r>
          </a:p>
        </p:txBody>
      </p:sp>
    </p:spTree>
    <p:extLst>
      <p:ext uri="{BB962C8B-B14F-4D97-AF65-F5344CB8AC3E}">
        <p14:creationId xmlns:p14="http://schemas.microsoft.com/office/powerpoint/2010/main" val="241890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442" y="69269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3413" algn="just"/>
            <a:r>
              <a:rPr lang="ru-RU" sz="2400" b="1" dirty="0"/>
              <a:t>Предполагаемый результат</a:t>
            </a:r>
            <a:endParaRPr lang="ru-RU" sz="2400" dirty="0"/>
          </a:p>
          <a:p>
            <a:pPr algn="just"/>
            <a:r>
              <a:rPr lang="ru-RU" sz="2400" dirty="0"/>
              <a:t>• Сформированы знания детей о правилах пожарной безопасности;</a:t>
            </a:r>
          </a:p>
          <a:p>
            <a:pPr algn="just"/>
            <a:r>
              <a:rPr lang="ru-RU" sz="2400" dirty="0"/>
              <a:t>• Умение правильно вести себя в критической ситуации – набрать номер телефона службы спасения, уверенно разговаривать с взрослым, правильно назвать домашний адрес;</a:t>
            </a:r>
          </a:p>
          <a:p>
            <a:pPr algn="just"/>
            <a:r>
              <a:rPr lang="ru-RU" sz="2400" dirty="0"/>
              <a:t>• Сформировано умение правильно вести себя в случае возникновения пожара;</a:t>
            </a:r>
          </a:p>
          <a:p>
            <a:pPr algn="just"/>
            <a:r>
              <a:rPr lang="ru-RU" sz="2400" dirty="0"/>
              <a:t>• Знания о профессии пожарного;</a:t>
            </a:r>
          </a:p>
          <a:p>
            <a:pPr algn="just"/>
            <a:r>
              <a:rPr lang="ru-RU" sz="2400" dirty="0"/>
              <a:t>• Соблюдение родителями в быту мер безопасности.</a:t>
            </a:r>
          </a:p>
          <a:p>
            <a:pPr indent="722313" algn="just"/>
            <a:r>
              <a:rPr lang="ru-RU" sz="2400" b="1" dirty="0"/>
              <a:t>Продукт проектной деятельности</a:t>
            </a:r>
            <a:endParaRPr lang="ru-RU" sz="2400" dirty="0"/>
          </a:p>
          <a:p>
            <a:pPr algn="just"/>
            <a:r>
              <a:rPr lang="ru-RU" sz="2400" dirty="0"/>
              <a:t>Изготовление наглядного стенда для воспитанников группы «Знает каждый гражданин этот номер «01»</a:t>
            </a:r>
          </a:p>
        </p:txBody>
      </p:sp>
    </p:spTree>
    <p:extLst>
      <p:ext uri="{BB962C8B-B14F-4D97-AF65-F5344CB8AC3E}">
        <p14:creationId xmlns:p14="http://schemas.microsoft.com/office/powerpoint/2010/main" val="19782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200_2803\IMG_7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7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3413" algn="just"/>
            <a:r>
              <a:rPr lang="ru-RU" sz="3200" b="1" u="sng" dirty="0"/>
              <a:t>Список литературы:</a:t>
            </a:r>
            <a:endParaRPr lang="ru-RU" sz="3200" dirty="0"/>
          </a:p>
          <a:p>
            <a:pPr lvl="0" algn="just"/>
            <a:r>
              <a:rPr lang="ru-RU" sz="3200" dirty="0" err="1"/>
              <a:t>О.В.Чермашенцева</a:t>
            </a:r>
            <a:r>
              <a:rPr lang="ru-RU" sz="3200" dirty="0"/>
              <a:t>. Основы безопасного поведения дошкольников. Волгоград, 2012г;</a:t>
            </a:r>
          </a:p>
          <a:p>
            <a:pPr lvl="0" algn="just"/>
            <a:r>
              <a:rPr lang="ru-RU" sz="3200" dirty="0"/>
              <a:t>В.А. </a:t>
            </a:r>
            <a:r>
              <a:rPr lang="ru-RU" sz="3200" dirty="0" err="1"/>
              <a:t>Деркунская</a:t>
            </a:r>
            <a:r>
              <a:rPr lang="ru-RU" sz="3200" dirty="0"/>
              <a:t>, А.А. </a:t>
            </a:r>
            <a:r>
              <a:rPr lang="ru-RU" sz="3200" dirty="0" err="1"/>
              <a:t>Ошкина</a:t>
            </a:r>
            <a:r>
              <a:rPr lang="ru-RU" sz="3200" dirty="0"/>
              <a:t>. Игры – эксперименты с дошкольниками. Г. Москва, 2012г.</a:t>
            </a:r>
          </a:p>
          <a:p>
            <a:pPr lvl="0" algn="just"/>
            <a:r>
              <a:rPr lang="ru-RU" sz="3200" dirty="0"/>
              <a:t>Е.А. Мартынова,  И.М. Сучкова. Организация опытно-</a:t>
            </a:r>
            <a:r>
              <a:rPr lang="ru-RU" sz="3200" dirty="0" err="1"/>
              <a:t>экснериментальной</a:t>
            </a:r>
            <a:r>
              <a:rPr lang="ru-RU" sz="3200" dirty="0"/>
              <a:t> деятельности детей 2-7 лет. Изд.-2. Волгоград, 2015г.</a:t>
            </a:r>
          </a:p>
          <a:p>
            <a:pPr lvl="0" algn="just"/>
            <a:r>
              <a:rPr lang="ru-RU" sz="3200" dirty="0"/>
              <a:t>Л.М. Калмыкова. Картотека тематических пальчиковых игр. Волгоград, 2015г.</a:t>
            </a:r>
          </a:p>
        </p:txBody>
      </p:sp>
    </p:spTree>
    <p:extLst>
      <p:ext uri="{BB962C8B-B14F-4D97-AF65-F5344CB8AC3E}">
        <p14:creationId xmlns:p14="http://schemas.microsoft.com/office/powerpoint/2010/main" val="706505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</TotalTime>
  <Words>124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2017-03-27T06:49:25Z</dcterms:created>
  <dcterms:modified xsi:type="dcterms:W3CDTF">2017-03-28T05:07:03Z</dcterms:modified>
</cp:coreProperties>
</file>