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0432" cy="5688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Муниципальное </a:t>
            </a:r>
            <a:r>
              <a:rPr lang="ru-RU" sz="1800" b="1" dirty="0">
                <a:solidFill>
                  <a:schemeClr val="tx1"/>
                </a:solidFill>
              </a:rPr>
              <a:t>б</a:t>
            </a:r>
            <a:r>
              <a:rPr lang="ru-RU" sz="1800" b="1" dirty="0" smtClean="0">
                <a:solidFill>
                  <a:schemeClr val="tx1"/>
                </a:solidFill>
              </a:rPr>
              <a:t>юджетное </a:t>
            </a:r>
            <a:r>
              <a:rPr lang="ru-RU" sz="1800" b="1" dirty="0">
                <a:solidFill>
                  <a:schemeClr val="tx1"/>
                </a:solidFill>
              </a:rPr>
              <a:t>д</a:t>
            </a:r>
            <a:r>
              <a:rPr lang="ru-RU" sz="1800" b="1" dirty="0" smtClean="0">
                <a:solidFill>
                  <a:schemeClr val="tx1"/>
                </a:solidFill>
              </a:rPr>
              <a:t>ошкольное образовательное учреждение </a:t>
            </a:r>
            <a:r>
              <a:rPr lang="ru-RU" sz="1800" b="1" dirty="0">
                <a:solidFill>
                  <a:schemeClr val="tx1"/>
                </a:solidFill>
              </a:rPr>
              <a:t>детский сад « Северяночка» 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>
                <a:solidFill>
                  <a:schemeClr val="tx1"/>
                </a:solidFill>
              </a:rPr>
              <a:t>Сценарий  праздничного мероприятия для детей и родителей </a:t>
            </a:r>
            <a:r>
              <a:rPr lang="ru-RU" sz="3100" b="1" dirty="0" smtClean="0">
                <a:solidFill>
                  <a:schemeClr val="tx1"/>
                </a:solidFill>
              </a:rPr>
              <a:t>по ПДД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b="1" dirty="0">
                <a:solidFill>
                  <a:schemeClr val="tx1"/>
                </a:solidFill>
              </a:rPr>
              <a:t>"Как пройти через дорогу </a:t>
            </a:r>
            <a:r>
              <a:rPr lang="ru-RU" sz="3100" b="1" dirty="0" err="1">
                <a:solidFill>
                  <a:schemeClr val="tx1"/>
                </a:solidFill>
              </a:rPr>
              <a:t>Топтыжке</a:t>
            </a:r>
            <a:r>
              <a:rPr lang="ru-RU" sz="3100" b="1" dirty="0">
                <a:solidFill>
                  <a:schemeClr val="tx1"/>
                </a:solidFill>
              </a:rPr>
              <a:t> в магазин"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/>
              <a:t> </a:t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>
                <a:solidFill>
                  <a:schemeClr val="tx1"/>
                </a:solidFill>
              </a:rPr>
              <a:t>п. Нижнеангарск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2015г</a:t>
            </a:r>
            <a:r>
              <a:rPr lang="ru-RU" sz="700" dirty="0">
                <a:solidFill>
                  <a:schemeClr val="tx1"/>
                </a:solidFill>
              </a:rPr>
              <a:t> 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009568"/>
            <a:ext cx="58080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  <a:t>Выполнили: воспитатели 2 младшей группы Жданова Н.Ю.</a:t>
            </a:r>
            <a:b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  <a:t>Быстрова Л.Л</a:t>
            </a:r>
            <a:r>
              <a:rPr lang="ru-RU" sz="2000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50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5" y="476672"/>
            <a:ext cx="662473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Программное</a:t>
            </a:r>
            <a:r>
              <a:rPr lang="ru-RU" sz="1100" b="1" dirty="0"/>
              <a:t> </a:t>
            </a:r>
            <a:r>
              <a:rPr lang="ru-RU" sz="2000" b="1" dirty="0"/>
              <a:t>содержание:</a:t>
            </a:r>
            <a:r>
              <a:rPr lang="ru-RU" sz="2000" dirty="0"/>
              <a:t> </a:t>
            </a:r>
            <a:r>
              <a:rPr lang="ru-RU" sz="1100" dirty="0"/>
              <a:t>	</a:t>
            </a:r>
          </a:p>
          <a:p>
            <a:pPr lvl="0"/>
            <a:r>
              <a:rPr lang="ru-RU" sz="2000" dirty="0"/>
              <a:t>закрепить знания детей о светофоре, о значении его сигналах; </a:t>
            </a:r>
          </a:p>
          <a:p>
            <a:pPr lvl="0"/>
            <a:r>
              <a:rPr lang="ru-RU" sz="2000" dirty="0"/>
              <a:t>систематизировать знания дошкольников о дорожных знаках, правилах дорожного движения; </a:t>
            </a:r>
          </a:p>
          <a:p>
            <a:pPr lvl="0"/>
            <a:r>
              <a:rPr lang="ru-RU" sz="2000" dirty="0"/>
              <a:t>развивать наблюдательность, зрительную память;</a:t>
            </a:r>
          </a:p>
          <a:p>
            <a:pPr lvl="0"/>
            <a:r>
              <a:rPr lang="ru-RU" sz="2000" dirty="0"/>
              <a:t> развивать умение отвечать полным ответом;</a:t>
            </a:r>
          </a:p>
          <a:p>
            <a:pPr lvl="0"/>
            <a:r>
              <a:rPr lang="ru-RU" sz="2000" dirty="0"/>
              <a:t> воспитывать грамотного пешехода.</a:t>
            </a:r>
          </a:p>
          <a:p>
            <a:pPr marL="68580" indent="0">
              <a:buNone/>
            </a:pPr>
            <a:r>
              <a:rPr lang="ru-RU" sz="2000" b="1" dirty="0"/>
              <a:t>Оборудование:</a:t>
            </a:r>
            <a:r>
              <a:rPr lang="ru-RU" sz="2000" dirty="0"/>
              <a:t> </a:t>
            </a:r>
          </a:p>
          <a:p>
            <a:pPr lvl="0"/>
            <a:r>
              <a:rPr lang="ru-RU" sz="2000" dirty="0"/>
              <a:t>иллюстрации с изображением транспорта, проезжей части, пешеходов; пассажиров, светофора и др. </a:t>
            </a:r>
          </a:p>
          <a:p>
            <a:pPr lvl="0"/>
            <a:r>
              <a:rPr lang="ru-RU" sz="2000" dirty="0"/>
              <a:t>Макет светофора; макеты дорожных знаков; </a:t>
            </a:r>
          </a:p>
          <a:p>
            <a:pPr lvl="0"/>
            <a:r>
              <a:rPr lang="ru-RU" sz="2000" dirty="0"/>
              <a:t>загадки, стихи, игры, полоски для игры «Собери зебру».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004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/>
              <a:t>Предварительная работа: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проблемно-поисковая беседа: «Наши друзья на дороге»,</a:t>
            </a:r>
          </a:p>
          <a:p>
            <a:pPr lvl="0"/>
            <a:r>
              <a:rPr lang="ru-RU" dirty="0"/>
              <a:t>рассматривание картин о дорожных знаках, о светофоре,</a:t>
            </a:r>
          </a:p>
          <a:p>
            <a:pPr lvl="0"/>
            <a:r>
              <a:rPr lang="ru-RU" dirty="0"/>
              <a:t>заучивание стихотворений. </a:t>
            </a:r>
          </a:p>
          <a:p>
            <a:pPr lvl="0"/>
            <a:r>
              <a:rPr lang="ru-RU" dirty="0"/>
              <a:t>Работа с родителями, рисунки по теме ПДД.</a:t>
            </a:r>
          </a:p>
          <a:p>
            <a:pPr marL="68580" indent="0">
              <a:buNone/>
            </a:pPr>
            <a:r>
              <a:rPr lang="ru-RU" b="1" dirty="0"/>
              <a:t>Активизация словаря:</a:t>
            </a:r>
            <a:endParaRPr lang="ru-RU" dirty="0"/>
          </a:p>
          <a:p>
            <a:pPr lvl="0"/>
            <a:r>
              <a:rPr lang="ru-RU" dirty="0"/>
              <a:t>проезжая часть, тротуар, пешеходный переход, зебра, светофор, пассажир, пешеход, водитель, транспорт.</a:t>
            </a:r>
          </a:p>
        </p:txBody>
      </p:sp>
    </p:spTree>
    <p:extLst>
      <p:ext uri="{BB962C8B-B14F-4D97-AF65-F5344CB8AC3E}">
        <p14:creationId xmlns:p14="http://schemas.microsoft.com/office/powerpoint/2010/main" val="335558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Михаил\Desktop\работа в Осьминожке\ПДД\фото по ПДД\IMG_09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417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Михаил\Desktop\работа в Осьминожке\ПДД\фото по ПДД\IMG_088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9288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887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Михаил\Desktop\работа в Осьминожке\ПДД\фото по ПДД\IMG_089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564904"/>
            <a:ext cx="381642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Михаил\Desktop\работа в Осьминожке\ПДД\фото по ПДД\IMG_089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8"/>
            <a:ext cx="36004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377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32859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b="1" dirty="0"/>
              <a:t>Список использованной  литературы</a:t>
            </a:r>
            <a:r>
              <a:rPr lang="ru-RU" b="1" dirty="0" smtClean="0"/>
              <a:t>:</a:t>
            </a:r>
          </a:p>
          <a:p>
            <a:pPr marL="68580" indent="0">
              <a:buNone/>
            </a:pPr>
            <a:endParaRPr lang="ru-RU" dirty="0"/>
          </a:p>
          <a:p>
            <a:pPr lvl="0" algn="just"/>
            <a:r>
              <a:rPr lang="ru-RU" dirty="0"/>
              <a:t>Т.Ф</a:t>
            </a:r>
            <a:r>
              <a:rPr lang="ru-RU" dirty="0" smtClean="0"/>
              <a:t>. </a:t>
            </a:r>
            <a:r>
              <a:rPr lang="ru-RU" dirty="0" err="1" smtClean="0"/>
              <a:t>Саулина</a:t>
            </a:r>
            <a:r>
              <a:rPr lang="ru-RU" dirty="0" smtClean="0"/>
              <a:t> </a:t>
            </a:r>
            <a:r>
              <a:rPr lang="ru-RU" dirty="0"/>
              <a:t>«Ознакомление дошкольников с Правилами дорожного движения»  </a:t>
            </a:r>
            <a:r>
              <a:rPr lang="ru-RU" dirty="0" err="1"/>
              <a:t>Мозайка</a:t>
            </a:r>
            <a:r>
              <a:rPr lang="ru-RU" dirty="0"/>
              <a:t>- синтез М.2013г., стр.18,89,90,93,96,98.</a:t>
            </a:r>
          </a:p>
          <a:p>
            <a:pPr lvl="0" algn="just"/>
            <a:r>
              <a:rPr lang="ru-RU" dirty="0"/>
              <a:t>Журнал  «Детский сад   все для воспитателя» М.» 2013г.</a:t>
            </a:r>
          </a:p>
          <a:p>
            <a:pPr lvl="0" algn="just"/>
            <a:r>
              <a:rPr lang="ru-RU" dirty="0"/>
              <a:t>Э.Я. </a:t>
            </a:r>
            <a:r>
              <a:rPr lang="ru-RU" dirty="0" err="1"/>
              <a:t>Степаненкова</a:t>
            </a:r>
            <a:r>
              <a:rPr lang="ru-RU" dirty="0"/>
              <a:t>, М.Ф. Филенко «Дошкольникам о правилах дорожного движения», М. </a:t>
            </a:r>
            <a:r>
              <a:rPr lang="ru-RU" dirty="0" err="1"/>
              <a:t>Просв</a:t>
            </a:r>
            <a:r>
              <a:rPr lang="ru-RU" dirty="0"/>
              <a:t>, 1979 г.</a:t>
            </a:r>
          </a:p>
          <a:p>
            <a:pPr lvl="0" algn="just"/>
            <a:r>
              <a:rPr lang="ru-RU" dirty="0"/>
              <a:t>О</a:t>
            </a:r>
            <a:r>
              <a:rPr lang="ru-RU" dirty="0" smtClean="0"/>
              <a:t>. Александрова </a:t>
            </a:r>
            <a:r>
              <a:rPr lang="ru-RU" dirty="0"/>
              <a:t>«Воспитанный пешеход», М. </a:t>
            </a:r>
            <a:r>
              <a:rPr lang="ru-RU" dirty="0" err="1"/>
              <a:t>Эксмо</a:t>
            </a:r>
            <a:r>
              <a:rPr lang="ru-RU" dirty="0"/>
              <a:t>, 2010 г.</a:t>
            </a:r>
          </a:p>
          <a:p>
            <a:pPr lvl="0" algn="just"/>
            <a:r>
              <a:rPr lang="ru-RU" dirty="0"/>
              <a:t>Сеть интернет</a:t>
            </a:r>
          </a:p>
          <a:p>
            <a:pPr marL="68580" indent="0"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797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</TotalTime>
  <Words>148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Муниципальное бюджетное дошкольное образовательное учреждение детский сад « Северяночка»       Сценарий  праздничного мероприятия для детей и родителей по ПДД "Как пройти через дорогу Топтыжке в магазин"      п. Нижнеангарск 2015г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Республика Бурятия Северобайкальский район п. Нижнеангарск МБДОУ детский сад « Северяночка»       Сценарий  праздничного мероприятия для детей и родителей по ПДД "Как пройти через дорогу Топтыжке в магазин"       </dc:title>
  <dc:creator>User</dc:creator>
  <cp:lastModifiedBy>User</cp:lastModifiedBy>
  <cp:revision>3</cp:revision>
  <dcterms:created xsi:type="dcterms:W3CDTF">2017-03-27T06:04:48Z</dcterms:created>
  <dcterms:modified xsi:type="dcterms:W3CDTF">2017-03-27T06:49:10Z</dcterms:modified>
</cp:coreProperties>
</file>