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65" r:id="rId7"/>
    <p:sldId id="268" r:id="rId8"/>
    <p:sldId id="269" r:id="rId9"/>
    <p:sldId id="270" r:id="rId10"/>
    <p:sldId id="266" r:id="rId11"/>
    <p:sldId id="271" r:id="rId12"/>
    <p:sldId id="272" r:id="rId13"/>
    <p:sldId id="273" r:id="rId14"/>
    <p:sldId id="276" r:id="rId15"/>
    <p:sldId id="274" r:id="rId16"/>
    <p:sldId id="267" r:id="rId17"/>
    <p:sldId id="275" r:id="rId18"/>
    <p:sldId id="259" r:id="rId19"/>
    <p:sldId id="261" r:id="rId20"/>
    <p:sldId id="26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782" autoAdjust="0"/>
    <p:restoredTop sz="94660"/>
  </p:normalViewPr>
  <p:slideViewPr>
    <p:cSldViewPr>
      <p:cViewPr>
        <p:scale>
          <a:sx n="69" d="100"/>
          <a:sy n="69" d="100"/>
        </p:scale>
        <p:origin x="-10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908720"/>
            <a:ext cx="8013576" cy="792088"/>
          </a:xfr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достижения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3568" y="116632"/>
            <a:ext cx="7704856" cy="64807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/>
              <a:t> детский сад «Северяночка»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508104" y="2132856"/>
            <a:ext cx="2880320" cy="316835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Воспитатели группы:  Жданова </a:t>
            </a: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Н.Ю.</a:t>
            </a:r>
          </a:p>
          <a:p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Быстрова Л.Л.</a:t>
            </a:r>
          </a:p>
          <a:p>
            <a:pPr algn="ctr"/>
            <a:endParaRPr lang="ru-RU" sz="20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5" y="2204864"/>
            <a:ext cx="4680521" cy="3510391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2260228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.Нижнеангарск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2017г.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6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8838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Всероссийский творческий конкурс 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«Творчество без границ»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600400" cy="5131966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22966"/>
            <a:ext cx="3672407" cy="5194679"/>
          </a:xfrm>
        </p:spPr>
      </p:pic>
    </p:spTree>
    <p:extLst>
      <p:ext uri="{BB962C8B-B14F-4D97-AF65-F5344CB8AC3E}">
        <p14:creationId xmlns:p14="http://schemas.microsoft.com/office/powerpoint/2010/main" val="2217083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60672" cy="86409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400" b="1" i="1" dirty="0" err="1" smtClean="0">
                <a:solidFill>
                  <a:schemeClr val="tx1"/>
                </a:solidFill>
              </a:rPr>
              <a:t>Республиканкский</a:t>
            </a:r>
            <a:r>
              <a:rPr lang="ru-RU" sz="2400" b="1" i="1" dirty="0" smtClean="0">
                <a:solidFill>
                  <a:schemeClr val="tx1"/>
                </a:solidFill>
              </a:rPr>
              <a:t> конкурс рисунков «Национальное  богатство лес»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2856202" cy="4032448"/>
          </a:xfrm>
        </p:spPr>
      </p:pic>
      <p:pic>
        <p:nvPicPr>
          <p:cNvPr id="8194" name="Picture 2" descr="C:\Users\User\Desktop\на выставку\грамоты\IMG_76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076862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а выставку\грамоты\IMG_7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3024336" cy="42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667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86038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</a:rPr>
              <a:t>Республиканский экологический конкурс  </a:t>
            </a:r>
            <a:br>
              <a:rPr lang="ru-RU" sz="1800" b="1" i="1" dirty="0" smtClean="0">
                <a:solidFill>
                  <a:schemeClr val="tx1"/>
                </a:solidFill>
              </a:rPr>
            </a:br>
            <a:r>
              <a:rPr lang="ru-RU" sz="1800" b="1" i="1" dirty="0" smtClean="0">
                <a:solidFill>
                  <a:schemeClr val="tx1"/>
                </a:solidFill>
              </a:rPr>
              <a:t>ФГБУ «Заповедное </a:t>
            </a:r>
            <a:r>
              <a:rPr lang="ru-RU" sz="1800" b="1" i="1" dirty="0" err="1" smtClean="0">
                <a:solidFill>
                  <a:schemeClr val="tx1"/>
                </a:solidFill>
              </a:rPr>
              <a:t>подлеморье</a:t>
            </a:r>
            <a:r>
              <a:rPr lang="ru-RU" sz="1800" b="1" i="1" dirty="0" smtClean="0">
                <a:solidFill>
                  <a:schemeClr val="tx1"/>
                </a:solidFill>
              </a:rPr>
              <a:t>»</a:t>
            </a:r>
            <a:br>
              <a:rPr lang="ru-RU" sz="1800" b="1" i="1" dirty="0" smtClean="0">
                <a:solidFill>
                  <a:schemeClr val="tx1"/>
                </a:solidFill>
              </a:rPr>
            </a:br>
            <a:r>
              <a:rPr lang="ru-RU" sz="1800" b="1" i="1" dirty="0" smtClean="0">
                <a:solidFill>
                  <a:schemeClr val="tx1"/>
                </a:solidFill>
              </a:rPr>
              <a:t>«Елка из подручного материала»</a:t>
            </a:r>
            <a:endParaRPr lang="ru-RU" sz="1800" b="1" i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User\Desktop\на выставку\грамоты\IMG_76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3" y="1628800"/>
            <a:ext cx="2339266" cy="32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на выставку\грамоты\IMG_75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2408167" cy="322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9433"/>
            <a:ext cx="2304256" cy="329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User\Desktop\на выставку\грамоты\IMG_75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73" y="3346359"/>
            <a:ext cx="235712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26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8838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tx1"/>
                </a:solidFill>
              </a:rPr>
              <a:t>Районный конкурс детского творчества, посвященный Дню матери. 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User\Desktop\на выставку\грамоты\IMG_75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510936" cy="504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на выставку\грамоты\IMG_75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528392" cy="49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25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на выставку\грамоты\IMG_76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089"/>
            <a:ext cx="4038600" cy="28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на выставку\грамоты\IMG_76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2"/>
            <a:ext cx="4304311" cy="306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на выставку\грамоты\IMG_7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562"/>
            <a:ext cx="39649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32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8838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chemeClr val="tx1"/>
                </a:solidFill>
              </a:rPr>
              <a:t>Районный конкурс детского творчества, посвященный </a:t>
            </a:r>
            <a:r>
              <a:rPr lang="ru-RU" sz="1800" b="1" i="1" dirty="0" smtClean="0">
                <a:solidFill>
                  <a:schemeClr val="tx1"/>
                </a:solidFill>
              </a:rPr>
              <a:t>Дню защитника отечества</a:t>
            </a:r>
            <a:endParaRPr lang="ru-RU" sz="1800" dirty="0"/>
          </a:p>
        </p:txBody>
      </p:sp>
      <p:pic>
        <p:nvPicPr>
          <p:cNvPr id="11267" name="Picture 3" descr="C:\Users\User\Desktop\на выставку\грамоты\IMG_7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952328" cy="427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на выставку\грамоты\IMG_76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28804"/>
            <a:ext cx="3012654" cy="42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на выставку\грамоты\IMG_7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571453" cy="52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39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644364"/>
          </a:xfrm>
        </p:spPr>
        <p:txBody>
          <a:bodyPr>
            <a:no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</a:rPr>
              <a:t>Детский творческий конкурс  МАУ ДО «ДШИ п. Нижнеангарск»</a:t>
            </a:r>
            <a:br>
              <a:rPr lang="ru-RU" sz="1400" b="1" i="1" dirty="0" smtClean="0">
                <a:solidFill>
                  <a:schemeClr val="tx1"/>
                </a:solidFill>
              </a:rPr>
            </a:br>
            <a:r>
              <a:rPr lang="ru-RU" sz="1400" b="1" i="1" dirty="0" smtClean="0">
                <a:solidFill>
                  <a:schemeClr val="tx1"/>
                </a:solidFill>
              </a:rPr>
              <a:t>«Мир вокруг нас»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User\Desktop\на выставку\грамоты\IMG_76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3612"/>
            <a:ext cx="3520119" cy="50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на выставку\грамоты\IMG_7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2202114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на выставку\грамоты\IMG_75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982364"/>
            <a:ext cx="2016224" cy="260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на выставку\грамоты\IMG_75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7"/>
            <a:ext cx="2202113" cy="266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на выставку\грамоты\IMG_7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819162"/>
            <a:ext cx="2148545" cy="26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21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8838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chemeClr val="tx1"/>
                </a:solidFill>
              </a:rPr>
              <a:t>Детский творческий конкурс  </a:t>
            </a:r>
            <a:r>
              <a:rPr lang="ru-RU" sz="1800" b="1" i="1" dirty="0" smtClean="0">
                <a:solidFill>
                  <a:schemeClr val="tx1"/>
                </a:solidFill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</a:rPr>
            </a:br>
            <a:r>
              <a:rPr lang="ru-RU" sz="1800" b="1" i="1" dirty="0" smtClean="0">
                <a:solidFill>
                  <a:schemeClr val="tx1"/>
                </a:solidFill>
              </a:rPr>
              <a:t>МАУ </a:t>
            </a:r>
            <a:r>
              <a:rPr lang="ru-RU" sz="1800" b="1" i="1" dirty="0">
                <a:solidFill>
                  <a:schemeClr val="tx1"/>
                </a:solidFill>
              </a:rPr>
              <a:t>ДО «ДШИ п. Нижнеангарск»</a:t>
            </a:r>
            <a:br>
              <a:rPr lang="ru-RU" sz="1800" b="1" i="1" dirty="0">
                <a:solidFill>
                  <a:schemeClr val="tx1"/>
                </a:solidFill>
              </a:rPr>
            </a:br>
            <a:r>
              <a:rPr lang="ru-RU" sz="1800" b="1" i="1" dirty="0">
                <a:solidFill>
                  <a:schemeClr val="tx1"/>
                </a:solidFill>
              </a:rPr>
              <a:t>«Мир вокруг нас»</a:t>
            </a:r>
            <a:endParaRPr lang="ru-RU" sz="1800" dirty="0"/>
          </a:p>
        </p:txBody>
      </p:sp>
      <p:pic>
        <p:nvPicPr>
          <p:cNvPr id="13315" name="Picture 3" descr="C:\Users\User\Desktop\на выставку\грамоты\IMG_76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56291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на выставку\грамоты\IMG_7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584551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69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60672" cy="860388"/>
          </a:xfr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Достижения </a:t>
            </a:r>
            <a:r>
              <a:rPr lang="ru-RU" sz="2000" b="1" i="1" dirty="0" smtClean="0">
                <a:solidFill>
                  <a:schemeClr val="tx1"/>
                </a:solidFill>
              </a:rPr>
              <a:t>воспитателей </a:t>
            </a: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Ждановой </a:t>
            </a:r>
            <a:r>
              <a:rPr lang="ru-RU" sz="2000" b="1" i="1" dirty="0" smtClean="0">
                <a:solidFill>
                  <a:schemeClr val="tx1"/>
                </a:solidFill>
              </a:rPr>
              <a:t>Натальи </a:t>
            </a:r>
            <a:r>
              <a:rPr lang="ru-RU" sz="2000" b="1" i="1" dirty="0" smtClean="0">
                <a:solidFill>
                  <a:schemeClr val="tx1"/>
                </a:solidFill>
              </a:rPr>
              <a:t>Юрьевны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Быстровой Любови Леонидовны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5" name="Объект 4" descr="C:\Users\Михаил\Desktop\Аттестация 2015\дипломы\1[1]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875065">
            <a:off x="2091157" y="4083007"/>
            <a:ext cx="18306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Users\Михаил\AppData\Local\Microsoft\Windows\Temporary Internet Files\Content.Word\СКАН 00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718431">
            <a:off x="4615224" y="1825290"/>
            <a:ext cx="1796828" cy="227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ихаил\AppData\Local\Microsoft\Windows\Temporary Internet Files\Content.Word\5 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18150">
            <a:off x="485735" y="4140655"/>
            <a:ext cx="1800200" cy="230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ихаил\AppData\Local\Microsoft\Windows\Temporary Internet Files\Content.Word\СКАН 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30548">
            <a:off x="598146" y="1780151"/>
            <a:ext cx="1575378" cy="229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ихаил\AppData\Local\Microsoft\Windows\Temporary Internet Files\Content.Word\4 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7930" y="3209661"/>
            <a:ext cx="1584176" cy="205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Михаил\AppData\Local\Microsoft\Windows\Temporary Internet Files\Content.Word\СКАН 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37058">
            <a:off x="6742598" y="1968660"/>
            <a:ext cx="1763935" cy="214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2013" flipH="1" flipV="1">
            <a:off x="7039071" y="4125856"/>
            <a:ext cx="1597869" cy="228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259">
            <a:off x="5295938" y="4196364"/>
            <a:ext cx="1605653" cy="2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User\Desktop\на выставку\грамоты\Жданова%20Наталья%20Юрьевна,%20Быстрова%20Любовь%20Леонидовна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166">
            <a:off x="2197722" y="1797677"/>
            <a:ext cx="1617496" cy="22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8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1" descr="C:\Users\Михаил\Desktop\Аттестация 2015\дипломы\радуга талантов ДП 18113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248" y="764704"/>
            <a:ext cx="18722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ихаил\Desktop\Аттестация 2015\дипломы\мир увлечений ДЛ 11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1597" y="698120"/>
            <a:ext cx="1872208" cy="251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5" descr="C:\Users\Михаил\AppData\Local\Microsoft\Windows\Temporary Internet Files\Content.Word\3[1]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8250" y="3429000"/>
            <a:ext cx="19337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на выставку\грамоты\IMG_75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3"/>
            <a:ext cx="1872208" cy="25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на выставку\грамоты\IMG_75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67" y="4077072"/>
            <a:ext cx="1728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на выставку\грамоты\IMG_75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29" y="908718"/>
            <a:ext cx="2089592" cy="278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на выставку\грамоты\IMG_76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05" y="4351501"/>
            <a:ext cx="2521640" cy="175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на выставку\грамоты\Жданова Наталья Юрьев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6126"/>
            <a:ext cx="1872208" cy="24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3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 descr="C:\Users\Михаил\AppData\Local\Microsoft\Windows\Temporary Internet Files\Content.Word\2[1] (2)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67240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792088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Всероссийский творческий дистанционный конкурс </a:t>
            </a:r>
            <a:endParaRPr lang="ru-RU" sz="2000" b="1" i="1" dirty="0" smtClean="0"/>
          </a:p>
          <a:p>
            <a:pPr algn="ctr"/>
            <a:r>
              <a:rPr lang="ru-RU" sz="2000" b="1" i="1" dirty="0" smtClean="0"/>
              <a:t>«</a:t>
            </a:r>
            <a:r>
              <a:rPr lang="ru-RU" sz="2000" b="1" i="1" dirty="0"/>
              <a:t>Радуга талантов»</a:t>
            </a:r>
            <a:endParaRPr lang="ru-RU" sz="2000" b="1" i="1" dirty="0"/>
          </a:p>
        </p:txBody>
      </p:sp>
      <p:pic>
        <p:nvPicPr>
          <p:cNvPr id="2050" name="Picture 2" descr="C:\Users\User\Desktop\на выставку\грамоты\IMG_75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94" y="1743906"/>
            <a:ext cx="3560146" cy="46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3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60672" cy="2736304"/>
          </a:xfr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tx1"/>
                </a:solidFill>
              </a:rPr>
              <a:t>Спасибо за внимание!!!!</a:t>
            </a:r>
            <a:endParaRPr lang="ru-RU" sz="6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Всероссийский творческий конкурс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 «Ты лидер»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User\Desktop\на выставку\грамоты\IMG_75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312114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на выставку\грамоты\IMG_7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096344" cy="44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на выставку\грамоты\IMG_75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62846"/>
            <a:ext cx="3203848" cy="44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а выставку\грамоты\IMG_7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4" y="134463"/>
            <a:ext cx="3274315" cy="436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на выставку\грамоты\IMG_75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00" y="2418697"/>
            <a:ext cx="2952328" cy="416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2880320" cy="402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517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4664"/>
            <a:ext cx="8260672" cy="72008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Международный  и Всероссийский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творческий конкурс «Время знаний»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365591" cy="48245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400741" cy="4752528"/>
          </a:xfrm>
        </p:spPr>
      </p:pic>
    </p:spTree>
    <p:extLst>
      <p:ext uri="{BB962C8B-B14F-4D97-AF65-F5344CB8AC3E}">
        <p14:creationId xmlns:p14="http://schemas.microsoft.com/office/powerpoint/2010/main" val="2402419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619233" cy="518457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3810666" cy="5256584"/>
          </a:xfrm>
        </p:spPr>
      </p:pic>
    </p:spTree>
    <p:extLst>
      <p:ext uri="{BB962C8B-B14F-4D97-AF65-F5344CB8AC3E}">
        <p14:creationId xmlns:p14="http://schemas.microsoft.com/office/powerpoint/2010/main" val="12448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а выставку\грамоты\Коллективная работа воспитанников средней группы совместно с воспитателям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780652" cy="53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а выставку\грамоты\Жданова Наталья Юрьевна, Быстрова Любовь Леонидов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77045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43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8838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Всероссийский творческий конкурс 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«Тут как тут»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6151" name="Picture 7" descr="C:\Users\User\Desktop\на выставку\грамоты\Коллектив воспитанников средней группы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10" y="1582236"/>
            <a:ext cx="3770637" cy="47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на выставку\грамоты\Коллектив воспитанников средней групп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10" y="1582236"/>
            <a:ext cx="3770637" cy="47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на выставку\грамоты\Коллектив воспитанников средней группы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2236"/>
            <a:ext cx="3672408" cy="472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4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1637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Всероссийский творческий конкурс 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«Идея»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7171" name="Picture 3" descr="C:\Users\User\Desktop\на выставку\грамоты\IMG_75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на выставку\грамоты\IMG_76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451631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83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464</TotalTime>
  <Words>97</Words>
  <Application>Microsoft Office PowerPoint</Application>
  <PresentationFormat>Экран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Аптека</vt:lpstr>
      <vt:lpstr>Наши достижения </vt:lpstr>
      <vt:lpstr>Презентация PowerPoint</vt:lpstr>
      <vt:lpstr>Всероссийский творческий конкурс  «Ты лидер»</vt:lpstr>
      <vt:lpstr>Презентация PowerPoint</vt:lpstr>
      <vt:lpstr>Международный  и Всероссийский творческий конкурс «Время знаний»</vt:lpstr>
      <vt:lpstr>Презентация PowerPoint</vt:lpstr>
      <vt:lpstr>Презентация PowerPoint</vt:lpstr>
      <vt:lpstr>Всероссийский творческий конкурс  «Тут как тут»</vt:lpstr>
      <vt:lpstr>Всероссийский творческий конкурс  «Идея»</vt:lpstr>
      <vt:lpstr>Всероссийский творческий конкурс  «Творчество без границ»</vt:lpstr>
      <vt:lpstr>Республиканкский конкурс рисунков «Национальное  богатство лес»</vt:lpstr>
      <vt:lpstr>Республиканский экологический конкурс   ФГБУ «Заповедное подлеморье» «Елка из подручного материала»</vt:lpstr>
      <vt:lpstr>Районный конкурс детского творчества, посвященный Дню матери. </vt:lpstr>
      <vt:lpstr>Презентация PowerPoint</vt:lpstr>
      <vt:lpstr>Районный конкурс детского творчества, посвященный Дню защитника отечества</vt:lpstr>
      <vt:lpstr>Детский творческий конкурс  МАУ ДО «ДШИ п. Нижнеангарск» «Мир вокруг нас»</vt:lpstr>
      <vt:lpstr>Детский творческий конкурс   МАУ ДО «ДШИ п. Нижнеангарск» «Мир вокруг нас»</vt:lpstr>
      <vt:lpstr>Достижения воспитателей  Ждановой Натальи Юрьевны Быстровой Любови Леонидовны</vt:lpstr>
      <vt:lpstr>Презентация PowerPoint</vt:lpstr>
      <vt:lpstr>Спасибо за внимание!!!!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2017-03-28T05:07:51Z</dcterms:created>
  <dcterms:modified xsi:type="dcterms:W3CDTF">2017-03-29T03:26:22Z</dcterms:modified>
</cp:coreProperties>
</file>