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462" y="188640"/>
            <a:ext cx="7772400" cy="1080120"/>
          </a:xfrm>
        </p:spPr>
        <p:txBody>
          <a:bodyPr>
            <a:noAutofit/>
          </a:bodyPr>
          <a:lstStyle/>
          <a:p>
            <a:r>
              <a:rPr lang="ru-RU" sz="1800" dirty="0"/>
              <a:t>Муниципальное бюджетное дошкольное образовательное учреждение</a:t>
            </a:r>
            <a:br>
              <a:rPr lang="ru-RU" sz="1800" dirty="0"/>
            </a:br>
            <a:r>
              <a:rPr lang="ru-RU" sz="1800" dirty="0"/>
              <a:t>Детский сад "Северяночка"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C:\Users\Михаил\Desktop\2015\Опыты\IMG_5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90" y="1993196"/>
            <a:ext cx="5184576" cy="336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96154" y="116219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Экспериментирование с водой.</a:t>
            </a:r>
            <a:endParaRPr lang="ru-RU" sz="2400" dirty="0"/>
          </a:p>
          <a:p>
            <a:pPr algn="ctr"/>
            <a:r>
              <a:rPr lang="ru-RU" sz="2400" b="1" dirty="0"/>
              <a:t>Тема: Свойства и признаки воды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6359" y="479715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Выполнила</a:t>
            </a:r>
            <a:r>
              <a:rPr lang="ru-RU" dirty="0"/>
              <a:t>: </a:t>
            </a:r>
            <a:r>
              <a:rPr lang="ru-RU" dirty="0"/>
              <a:t>Воспитатель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 </a:t>
            </a:r>
          </a:p>
          <a:p>
            <a:pPr algn="r"/>
            <a:r>
              <a:rPr lang="ru-RU" dirty="0" smtClean="0"/>
              <a:t>Жданова </a:t>
            </a:r>
            <a:r>
              <a:rPr lang="ru-RU" dirty="0"/>
              <a:t>Н.Ю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2243" y="6008753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п.Нижнеангарск</a:t>
            </a:r>
            <a:endParaRPr lang="ru-RU" dirty="0"/>
          </a:p>
          <a:p>
            <a:pPr algn="ctr"/>
            <a:r>
              <a:rPr lang="ru-RU" dirty="0"/>
              <a:t>2016г.</a:t>
            </a:r>
          </a:p>
        </p:txBody>
      </p:sp>
    </p:spTree>
    <p:extLst>
      <p:ext uri="{BB962C8B-B14F-4D97-AF65-F5344CB8AC3E}">
        <p14:creationId xmlns:p14="http://schemas.microsoft.com/office/powerpoint/2010/main" val="313490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3600" b="1" u="sng" dirty="0"/>
              <a:t>Цель:</a:t>
            </a:r>
            <a:r>
              <a:rPr lang="ru-RU" sz="3600" b="1" dirty="0"/>
              <a:t> </a:t>
            </a:r>
            <a:r>
              <a:rPr lang="ru-RU" sz="3600" dirty="0"/>
              <a:t>познакомить со свойствами воды; помочь понять особенности организмов, обитающих в воде, их приспособленность к водной среде обитания.</a:t>
            </a:r>
          </a:p>
          <a:p>
            <a:pPr algn="just"/>
            <a:r>
              <a:rPr lang="ru-RU" sz="3600" b="1" u="sng" dirty="0"/>
              <a:t>Материал:</a:t>
            </a:r>
            <a:r>
              <a:rPr lang="ru-RU" sz="3600" b="1" dirty="0"/>
              <a:t> </a:t>
            </a:r>
            <a:r>
              <a:rPr lang="ru-RU" sz="3600" dirty="0"/>
              <a:t>вода, молоко, кусочки льда, комочки снега, горячая вода, зеркальце.</a:t>
            </a:r>
          </a:p>
          <a:p>
            <a:pPr algn="just"/>
            <a:r>
              <a:rPr lang="ru-RU" sz="3600" b="1" u="sng" dirty="0"/>
              <a:t>Оборудование: </a:t>
            </a:r>
            <a:r>
              <a:rPr lang="ru-RU" sz="3600" dirty="0"/>
              <a:t>стаканчики, чайные ложки, соломинки для коктейля.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44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пыты\IMG_594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476672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11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AppData\Local\Microsoft\Windows\Temporary Internet Files\Content.Word\IMG_59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5083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ил\Desktop\2015\Опыты\IMG_5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665" y="405083"/>
            <a:ext cx="3528392" cy="25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ил\Desktop\2015\Опыты\IMG_5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429000"/>
            <a:ext cx="35119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9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пыты\IMG_596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820891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53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Михаил\Desktop\2015\Опыты\IMG_59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ил\Desktop\2015\Опыты\IMG_59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852936"/>
            <a:ext cx="511256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53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ихаил\Desktop\2015\Опыты\IMG_59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4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u="sng" dirty="0"/>
              <a:t>Использованная литература:</a:t>
            </a:r>
            <a:endParaRPr lang="ru-RU" sz="4400" dirty="0"/>
          </a:p>
          <a:p>
            <a:r>
              <a:rPr lang="ru-RU" sz="4400" dirty="0"/>
              <a:t>Е.А. Мартынова, </a:t>
            </a:r>
            <a:r>
              <a:rPr lang="ru-RU" sz="4400" dirty="0" err="1"/>
              <a:t>И.М.Сучкова</a:t>
            </a:r>
            <a:r>
              <a:rPr lang="ru-RU" sz="4400" dirty="0"/>
              <a:t>. Организация опытно- экспериментальной деятельности детей 2-7 лет: тематическое планирование, рекомендации, конспекты занятий- Изд.2-е. - Волгоград: Учитель, 2015.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177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111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Муниципальное бюджетное дошкольное образовательное учреждение Детский сад "Северяночка"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"Северяночка" </dc:title>
  <dc:creator>User</dc:creator>
  <cp:lastModifiedBy>User</cp:lastModifiedBy>
  <cp:revision>2</cp:revision>
  <dcterms:created xsi:type="dcterms:W3CDTF">2017-03-27T07:12:19Z</dcterms:created>
  <dcterms:modified xsi:type="dcterms:W3CDTF">2017-03-27T07:31:41Z</dcterms:modified>
</cp:coreProperties>
</file>